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sldIdLst>
    <p:sldId id="256" r:id="rId2"/>
    <p:sldId id="270" r:id="rId3"/>
    <p:sldId id="267" r:id="rId4"/>
    <p:sldId id="258" r:id="rId5"/>
    <p:sldId id="266" r:id="rId6"/>
    <p:sldId id="259" r:id="rId7"/>
    <p:sldId id="260" r:id="rId8"/>
    <p:sldId id="261" r:id="rId9"/>
    <p:sldId id="262" r:id="rId10"/>
    <p:sldId id="268" r:id="rId11"/>
    <p:sldId id="263" r:id="rId12"/>
    <p:sldId id="264" r:id="rId13"/>
    <p:sldId id="265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eg>
</file>

<file path=ppt/media/image12.jpeg>
</file>

<file path=ppt/media/image13.jpe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06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37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126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4422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763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127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22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59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156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533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277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752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99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01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50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907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74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BF7E7AB-935B-44C9-BE03-031AAAA7419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56E5F-C206-43EF-A040-9BAA9692C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5220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  <p:sldLayoutId id="2147483796" r:id="rId17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3787" y="2291938"/>
            <a:ext cx="8804956" cy="1401288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Welcome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66513" y="5581402"/>
            <a:ext cx="314099" cy="57397"/>
          </a:xfrm>
        </p:spPr>
        <p:txBody>
          <a:bodyPr>
            <a:normAutofit fontScale="25000" lnSpcReduction="20000"/>
          </a:bodyPr>
          <a:lstStyle/>
          <a:p>
            <a:r>
              <a:rPr lang="en-US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9280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8526" y="300789"/>
            <a:ext cx="5053263" cy="830997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ctr"/>
            <a:r>
              <a:rPr lang="en-IN" sz="4800" i="1" u="sng" dirty="0" smtClean="0">
                <a:latin typeface="Arial Black" panose="020B0A04020102020204" pitchFamily="34" charset="0"/>
              </a:rPr>
              <a:t>ILLUSTRATOR</a:t>
            </a:r>
            <a:endParaRPr lang="en-IN" sz="4800" i="1" u="sng" dirty="0">
              <a:latin typeface="Arial Black" panose="020B0A04020102020204" pitchFamily="34" charset="0"/>
            </a:endParaRPr>
          </a:p>
        </p:txBody>
      </p:sp>
      <p:sp>
        <p:nvSpPr>
          <p:cNvPr id="3" name="6-Point Star 2"/>
          <p:cNvSpPr/>
          <p:nvPr/>
        </p:nvSpPr>
        <p:spPr>
          <a:xfrm>
            <a:off x="2471318" y="414303"/>
            <a:ext cx="673768" cy="661737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6-Point Star 3"/>
          <p:cNvSpPr/>
          <p:nvPr/>
        </p:nvSpPr>
        <p:spPr>
          <a:xfrm>
            <a:off x="8405229" y="385418"/>
            <a:ext cx="673768" cy="661737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3919795" y="1047155"/>
            <a:ext cx="43819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>
                <a:latin typeface="Bahnschrift Condensed" panose="020B0502040204020203" pitchFamily="34" charset="0"/>
              </a:rPr>
              <a:t>Stationary Design</a:t>
            </a:r>
            <a:endParaRPr lang="en-IN" sz="4800" dirty="0">
              <a:latin typeface="Bahnschrift Condensed" panose="020B05020402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16609" y="2042556"/>
            <a:ext cx="3063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Letter Head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224" y="2564724"/>
            <a:ext cx="2665921" cy="36743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52" y="3013320"/>
            <a:ext cx="5336474" cy="232552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03325" y="2103059"/>
            <a:ext cx="2707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Envelope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70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89156" y="138772"/>
            <a:ext cx="5017169" cy="830997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ctr"/>
            <a:r>
              <a:rPr lang="en-IN" sz="4800" i="1" u="sng" dirty="0" smtClean="0">
                <a:latin typeface="Arial Black" panose="020B0A04020102020204" pitchFamily="34" charset="0"/>
              </a:rPr>
              <a:t>ILLUSTRATOR</a:t>
            </a:r>
            <a:endParaRPr lang="en-IN" sz="4800" i="1" u="sng" dirty="0">
              <a:latin typeface="Arial Black" panose="020B0A04020102020204" pitchFamily="34" charset="0"/>
            </a:endParaRPr>
          </a:p>
        </p:txBody>
      </p:sp>
      <p:sp>
        <p:nvSpPr>
          <p:cNvPr id="3" name="6-Point Star 2"/>
          <p:cNvSpPr/>
          <p:nvPr/>
        </p:nvSpPr>
        <p:spPr>
          <a:xfrm>
            <a:off x="2755231" y="241858"/>
            <a:ext cx="625642" cy="624824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6-Point Star 3"/>
          <p:cNvSpPr/>
          <p:nvPr/>
        </p:nvSpPr>
        <p:spPr>
          <a:xfrm>
            <a:off x="8590544" y="241858"/>
            <a:ext cx="625642" cy="624824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4433559" y="969769"/>
            <a:ext cx="44698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>
                <a:latin typeface="Bahnschrift Condensed" panose="020B0502040204020203" pitchFamily="34" charset="0"/>
              </a:rPr>
              <a:t>Vector poster</a:t>
            </a:r>
            <a:endParaRPr lang="en-IN" sz="4800" dirty="0">
              <a:latin typeface="Bahnschrift Condensed" panose="020B0502040204020203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429" y="2025977"/>
            <a:ext cx="3214150" cy="44163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28358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28851" y="166254"/>
            <a:ext cx="4975761" cy="830997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ctr"/>
            <a:r>
              <a:rPr lang="en-IN" sz="4800" i="1" u="sng" dirty="0" smtClean="0">
                <a:latin typeface="Arial Black" panose="020B0A04020102020204" pitchFamily="34" charset="0"/>
              </a:rPr>
              <a:t>ILLUSTRATOR</a:t>
            </a:r>
            <a:endParaRPr lang="en-IN" sz="4800" i="1" u="sng" dirty="0">
              <a:latin typeface="Arial Black" panose="020B0A04020102020204" pitchFamily="34" charset="0"/>
            </a:endParaRPr>
          </a:p>
        </p:txBody>
      </p:sp>
      <p:sp>
        <p:nvSpPr>
          <p:cNvPr id="3" name="6-Point Star 2"/>
          <p:cNvSpPr/>
          <p:nvPr/>
        </p:nvSpPr>
        <p:spPr>
          <a:xfrm>
            <a:off x="2945080" y="267056"/>
            <a:ext cx="676894" cy="629392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6-Point Star 3"/>
          <p:cNvSpPr/>
          <p:nvPr/>
        </p:nvSpPr>
        <p:spPr>
          <a:xfrm>
            <a:off x="8811489" y="267056"/>
            <a:ext cx="676894" cy="629392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940" y="2372575"/>
            <a:ext cx="7873341" cy="31786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5142015" y="997251"/>
            <a:ext cx="4975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>
                <a:latin typeface="Bahnschrift Condensed" panose="020B0502040204020203" pitchFamily="34" charset="0"/>
              </a:rPr>
              <a:t>Brochure</a:t>
            </a:r>
            <a:endParaRPr lang="en-IN" sz="48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22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70712" y="261257"/>
            <a:ext cx="5723906" cy="830997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ctr"/>
            <a:r>
              <a:rPr lang="en-IN" sz="4800" i="1" u="sng" dirty="0" smtClean="0">
                <a:latin typeface="Arial Black" panose="020B0A04020102020204" pitchFamily="34" charset="0"/>
              </a:rPr>
              <a:t>ILLUSTRATOR</a:t>
            </a:r>
            <a:endParaRPr lang="en-IN" sz="4800" i="1" u="sng" dirty="0">
              <a:latin typeface="Arial Black" panose="020B0A04020102020204" pitchFamily="34" charset="0"/>
            </a:endParaRPr>
          </a:p>
        </p:txBody>
      </p:sp>
      <p:sp>
        <p:nvSpPr>
          <p:cNvPr id="3" name="6-Point Star 2"/>
          <p:cNvSpPr/>
          <p:nvPr/>
        </p:nvSpPr>
        <p:spPr>
          <a:xfrm>
            <a:off x="2404754" y="373794"/>
            <a:ext cx="748145" cy="653143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6-Point Star 3"/>
          <p:cNvSpPr/>
          <p:nvPr/>
        </p:nvSpPr>
        <p:spPr>
          <a:xfrm>
            <a:off x="8894618" y="350183"/>
            <a:ext cx="748145" cy="653143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4916384" y="1092252"/>
            <a:ext cx="48451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>
                <a:latin typeface="Bahnschrift Condensed" panose="020B0502040204020203" pitchFamily="34" charset="0"/>
              </a:rPr>
              <a:t>package</a:t>
            </a:r>
            <a:endParaRPr lang="en-IN" sz="4800" dirty="0">
              <a:latin typeface="Bahnschrift Condensed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348" y="2256312"/>
            <a:ext cx="4497300" cy="39010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5974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96936" y="2576945"/>
            <a:ext cx="8110847" cy="1446550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IN" sz="8800" dirty="0" smtClean="0">
                <a:latin typeface="Algerian" panose="04020705040A02060702" pitchFamily="82" charset="0"/>
              </a:rPr>
              <a:t>Thank you</a:t>
            </a:r>
            <a:endParaRPr lang="en-IN" sz="8800" dirty="0">
              <a:latin typeface="Algerian" panose="04020705040A02060702" pitchFamily="82" charset="0"/>
            </a:endParaRPr>
          </a:p>
        </p:txBody>
      </p:sp>
      <p:sp>
        <p:nvSpPr>
          <p:cNvPr id="3" name="Smiley Face 2"/>
          <p:cNvSpPr/>
          <p:nvPr/>
        </p:nvSpPr>
        <p:spPr>
          <a:xfrm>
            <a:off x="8799615" y="2709982"/>
            <a:ext cx="1235034" cy="1180475"/>
          </a:xfrm>
          <a:prstGeom prst="smileyFace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42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2525" y="890649"/>
            <a:ext cx="3657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</a:rPr>
              <a:t>Synopsis:</a:t>
            </a:r>
          </a:p>
          <a:p>
            <a:endParaRPr lang="en-IN" sz="4000" dirty="0">
              <a:solidFill>
                <a:srgbClr val="00B0F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09403" y="2220686"/>
            <a:ext cx="9666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rgbClr val="00B0F0"/>
              </a:solidFill>
            </a:endParaRPr>
          </a:p>
          <a:p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02525" y="2386940"/>
            <a:ext cx="35507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Adobe Photoshop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Illustrator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5696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45191" y="3038627"/>
            <a:ext cx="8398412" cy="2123658"/>
          </a:xfrm>
          <a:prstGeom prst="rect">
            <a:avLst/>
          </a:prstGeom>
          <a:noFill/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r>
              <a:rPr lang="en-US" sz="6600" b="1" dirty="0" smtClean="0">
                <a:latin typeface="+mj-lt"/>
              </a:rPr>
              <a:t>PHOTOSHOP</a:t>
            </a:r>
          </a:p>
          <a:p>
            <a:r>
              <a:rPr lang="en-US" sz="6600" b="1" dirty="0" smtClean="0"/>
              <a:t>    </a:t>
            </a:r>
            <a:endParaRPr lang="en-IN" sz="6600" b="1" dirty="0"/>
          </a:p>
        </p:txBody>
      </p:sp>
      <p:pic>
        <p:nvPicPr>
          <p:cNvPr id="1030" name="Picture 6" descr="Photoshop logo PNG transparent image download, size: 769x828p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366" y="1201236"/>
            <a:ext cx="4054466" cy="4365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45191" y="2080141"/>
            <a:ext cx="4396682" cy="1107996"/>
          </a:xfrm>
          <a:prstGeom prst="rect">
            <a:avLst/>
          </a:prstGeom>
          <a:noFill/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IN" sz="6600" b="1" dirty="0" smtClean="0">
                <a:latin typeface="+mj-lt"/>
              </a:rPr>
              <a:t>ADOBE</a:t>
            </a:r>
            <a:endParaRPr lang="en-IN" sz="6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2931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19643" y="98474"/>
            <a:ext cx="7413674" cy="830997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ctr"/>
            <a:r>
              <a:rPr lang="en-US" sz="4800" i="1" u="sng" dirty="0" smtClean="0">
                <a:latin typeface="Arial Black" panose="020B0A04020102020204" pitchFamily="34" charset="0"/>
              </a:rPr>
              <a:t>PHOTOSHOP</a:t>
            </a:r>
            <a:endParaRPr lang="en-IN" sz="4800" i="1" u="sng" dirty="0">
              <a:latin typeface="Arial Black" panose="020B0A040201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0818" y="838770"/>
            <a:ext cx="3967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latin typeface="Bahnschrift Condensed" panose="020B0502040204020203" pitchFamily="34" charset="0"/>
              </a:rPr>
              <a:t>Posters</a:t>
            </a:r>
            <a:endParaRPr lang="en-IN" sz="4800" b="1" dirty="0">
              <a:latin typeface="Bahnschrift Condensed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350" y="1921217"/>
            <a:ext cx="2896412" cy="40970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342" y="1890348"/>
            <a:ext cx="2940058" cy="41587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6-Point Star 3"/>
          <p:cNvSpPr/>
          <p:nvPr/>
        </p:nvSpPr>
        <p:spPr>
          <a:xfrm>
            <a:off x="3381428" y="213152"/>
            <a:ext cx="529390" cy="530548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6-Point Star 7"/>
          <p:cNvSpPr/>
          <p:nvPr/>
        </p:nvSpPr>
        <p:spPr>
          <a:xfrm>
            <a:off x="8442712" y="221798"/>
            <a:ext cx="529390" cy="530548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24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99610" y="155593"/>
            <a:ext cx="5907505" cy="830997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ctr"/>
            <a:r>
              <a:rPr lang="en-US" sz="4800" i="1" u="sng" dirty="0" smtClean="0">
                <a:latin typeface="Arial Black" panose="020B0A04020102020204" pitchFamily="34" charset="0"/>
              </a:rPr>
              <a:t>PHOTOSHOP</a:t>
            </a:r>
            <a:endParaRPr lang="en-IN" sz="4800" i="1" u="sng" dirty="0">
              <a:latin typeface="Arial Black" panose="020B0A04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01289" y="878306"/>
            <a:ext cx="33207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Bahnschrift Condensed" panose="020B0502040204020203" pitchFamily="34" charset="0"/>
              </a:rPr>
              <a:t>Advertisements</a:t>
            </a:r>
            <a:endParaRPr lang="en-IN" sz="4800" dirty="0">
              <a:latin typeface="Bahnschrift Condensed" panose="020B05020402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6" y="1959824"/>
            <a:ext cx="2875894" cy="40679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370" y="1977210"/>
            <a:ext cx="2803356" cy="40506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6-Point Star 1"/>
          <p:cNvSpPr/>
          <p:nvPr/>
        </p:nvSpPr>
        <p:spPr>
          <a:xfrm>
            <a:off x="3128212" y="264695"/>
            <a:ext cx="565484" cy="601579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6-Point Star 10"/>
          <p:cNvSpPr/>
          <p:nvPr/>
        </p:nvSpPr>
        <p:spPr>
          <a:xfrm>
            <a:off x="8153402" y="240633"/>
            <a:ext cx="565484" cy="601579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94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38663" y="192506"/>
            <a:ext cx="6280484" cy="830997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ctr"/>
            <a:r>
              <a:rPr lang="en-US" sz="4800" i="1" u="sng" dirty="0" smtClean="0">
                <a:latin typeface="Arial Black" panose="020B0A04020102020204" pitchFamily="34" charset="0"/>
              </a:rPr>
              <a:t>PHOTOSHOP</a:t>
            </a:r>
            <a:endParaRPr lang="en-IN" sz="4800" i="1" u="sng" dirty="0">
              <a:latin typeface="Arial Black" panose="020B0A040201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81563" y="865694"/>
            <a:ext cx="55946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Bahnschrift Condensed" panose="020B0502040204020203" pitchFamily="34" charset="0"/>
              </a:rPr>
              <a:t>Magazine Cover Page</a:t>
            </a:r>
            <a:endParaRPr lang="en-IN" sz="4800" dirty="0">
              <a:latin typeface="Bahnschrift Condensed" panose="020B05020402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95" y="1836113"/>
            <a:ext cx="3307407" cy="42801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305" y="1836113"/>
            <a:ext cx="3343504" cy="43268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6-Point Star 3"/>
          <p:cNvSpPr/>
          <p:nvPr/>
        </p:nvSpPr>
        <p:spPr>
          <a:xfrm>
            <a:off x="2881563" y="271119"/>
            <a:ext cx="583532" cy="594575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6-Point Star 6"/>
          <p:cNvSpPr/>
          <p:nvPr/>
        </p:nvSpPr>
        <p:spPr>
          <a:xfrm>
            <a:off x="7973291" y="310716"/>
            <a:ext cx="583532" cy="594575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1251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063" y="178131"/>
            <a:ext cx="5268894" cy="858790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algn="ctr"/>
            <a:r>
              <a:rPr lang="en-US" sz="4800" i="1" u="sng" dirty="0" smtClean="0">
                <a:latin typeface="Arial Black" panose="020B0A04020102020204" pitchFamily="34" charset="0"/>
              </a:rPr>
              <a:t>PHOTOSHOP</a:t>
            </a:r>
            <a:endParaRPr lang="en-IN" sz="4800" i="1" u="sng" dirty="0">
              <a:latin typeface="Arial Black" panose="020B0A040201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18547" y="854242"/>
            <a:ext cx="4860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Bahnschrift Condensed" panose="020B0502040204020203" pitchFamily="34" charset="0"/>
              </a:rPr>
              <a:t>Social media </a:t>
            </a:r>
            <a:r>
              <a:rPr lang="en-US" sz="4800" dirty="0" smtClean="0">
                <a:latin typeface="Bahnschrift Condensed" panose="020B0502040204020203" pitchFamily="34" charset="0"/>
              </a:rPr>
              <a:t>Banner</a:t>
            </a:r>
            <a:endParaRPr lang="en-IN" sz="4800" dirty="0">
              <a:latin typeface="Bahnschrift Condense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759" y="1918059"/>
            <a:ext cx="3254156" cy="46030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6-Point Star 4"/>
          <p:cNvSpPr/>
          <p:nvPr/>
        </p:nvSpPr>
        <p:spPr>
          <a:xfrm>
            <a:off x="3549314" y="345830"/>
            <a:ext cx="469233" cy="508412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6-Point Star 5"/>
          <p:cNvSpPr/>
          <p:nvPr/>
        </p:nvSpPr>
        <p:spPr>
          <a:xfrm>
            <a:off x="8302724" y="367215"/>
            <a:ext cx="469233" cy="508412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908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812005" y="2743200"/>
            <a:ext cx="6918158" cy="1107996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+mj-lt"/>
              </a:rPr>
              <a:t>ILLUSTRATOR</a:t>
            </a:r>
            <a:endParaRPr lang="en-IN" sz="6600" b="1" dirty="0">
              <a:latin typeface="+mj-lt"/>
            </a:endParaRPr>
          </a:p>
        </p:txBody>
      </p:sp>
      <p:pic>
        <p:nvPicPr>
          <p:cNvPr id="3076" name="Picture 4" descr="Photoshop Logo png images | PNGEg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4941" y="2422173"/>
            <a:ext cx="1791228" cy="175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43137" y="120314"/>
            <a:ext cx="5041232" cy="830997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en-US" sz="4800" i="1" u="sng" dirty="0" smtClean="0">
                <a:latin typeface="Arial Black" panose="020B0A04020102020204" pitchFamily="34" charset="0"/>
              </a:rPr>
              <a:t>ILLUSTRATOR</a:t>
            </a:r>
            <a:endParaRPr lang="en-IN" sz="4800" i="1" u="sng" dirty="0">
              <a:latin typeface="Arial Black" panose="020B0A040201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86990" y="794085"/>
            <a:ext cx="49570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Bahnschrift Condensed" panose="020B0502040204020203" pitchFamily="34" charset="0"/>
              </a:rPr>
              <a:t>Stationary Design</a:t>
            </a:r>
            <a:endParaRPr lang="en-IN" sz="4800" dirty="0">
              <a:latin typeface="Bahnschrift Condensed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59567" y="1866011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lgerian" panose="04020705040A02060702" pitchFamily="82" charset="0"/>
              </a:rPr>
              <a:t>Visiting</a:t>
            </a:r>
            <a:r>
              <a:rPr lang="en-US" b="1" dirty="0" smtClean="0">
                <a:latin typeface="Algerian" panose="04020705040A02060702" pitchFamily="82" charset="0"/>
              </a:rPr>
              <a:t> </a:t>
            </a:r>
            <a:r>
              <a:rPr lang="en-US" sz="2400" b="1" dirty="0" smtClean="0">
                <a:latin typeface="Algerian" panose="04020705040A02060702" pitchFamily="82" charset="0"/>
              </a:rPr>
              <a:t>card </a:t>
            </a:r>
            <a:r>
              <a:rPr lang="en-US" sz="2400" b="1" dirty="0" smtClean="0"/>
              <a:t>: </a:t>
            </a:r>
            <a:endParaRPr lang="en-IN" sz="2400" b="1" dirty="0"/>
          </a:p>
        </p:txBody>
      </p:sp>
      <p:sp>
        <p:nvSpPr>
          <p:cNvPr id="5" name="Right Arrow 4"/>
          <p:cNvSpPr/>
          <p:nvPr/>
        </p:nvSpPr>
        <p:spPr>
          <a:xfrm>
            <a:off x="629733" y="1929519"/>
            <a:ext cx="621552" cy="3981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17" y="3004553"/>
            <a:ext cx="3314700" cy="1955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91225" y="5114010"/>
            <a:ext cx="2394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Front part</a:t>
            </a:r>
            <a:endParaRPr lang="en-I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303" y="3004553"/>
            <a:ext cx="3822700" cy="1955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387389" y="5114010"/>
            <a:ext cx="2261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Back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part</a:t>
            </a:r>
            <a:endParaRPr lang="en-I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6-Point Star 10"/>
          <p:cNvSpPr/>
          <p:nvPr/>
        </p:nvSpPr>
        <p:spPr>
          <a:xfrm>
            <a:off x="2835072" y="245654"/>
            <a:ext cx="505325" cy="580319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6-Point Star 11"/>
          <p:cNvSpPr/>
          <p:nvPr/>
        </p:nvSpPr>
        <p:spPr>
          <a:xfrm>
            <a:off x="8686801" y="245654"/>
            <a:ext cx="505325" cy="580319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194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iblet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/>
          </a:solidFill>
          <a:prstDash val="solid"/>
        </a:ln>
        <a:ln w="58420" cap="flat" cmpd="thickThin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27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l"/>
          </a:scene3d>
          <a:sp3d prstMaterial="flat">
            <a:bevelT w="31750" h="63500" prst="riblet"/>
          </a:sp3d>
        </a:effectStyle>
        <a:effectStyle>
          <a:effectLst>
            <a:outerShdw blurRad="50800" dist="38100" dir="27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l"/>
          </a:scene3d>
          <a:sp3d prstMaterial="flat">
            <a:bevelT w="57150" h="1143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229</TotalTime>
  <Words>48</Words>
  <Application>Microsoft Office PowerPoint</Application>
  <PresentationFormat>Widescreen</PresentationFormat>
  <Paragraphs>36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Algerian</vt:lpstr>
      <vt:lpstr>Arial</vt:lpstr>
      <vt:lpstr>Arial Black</vt:lpstr>
      <vt:lpstr>Bahnschrift Condensed</vt:lpstr>
      <vt:lpstr>Century Gothic</vt:lpstr>
      <vt:lpstr>Wingdings</vt:lpstr>
      <vt:lpstr>Wingdings 3</vt:lpstr>
      <vt:lpstr>Ion</vt:lpstr>
      <vt:lpstr>Welcome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Dynabook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admin</cp:lastModifiedBy>
  <cp:revision>22</cp:revision>
  <dcterms:created xsi:type="dcterms:W3CDTF">2023-08-21T09:45:24Z</dcterms:created>
  <dcterms:modified xsi:type="dcterms:W3CDTF">2023-08-22T04:51:11Z</dcterms:modified>
</cp:coreProperties>
</file>

<file path=docProps/thumbnail.jpeg>
</file>